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6" r:id="rId2"/>
  </p:sldIdLst>
  <p:sldSz cx="43891200" cy="32918400"/>
  <p:notesSz cx="9144000" cy="6858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orient="horz" pos="-1152">
          <p15:clr>
            <a:srgbClr val="A4A3A4"/>
          </p15:clr>
        </p15:guide>
        <p15:guide id="3" orient="horz" pos="21888">
          <p15:clr>
            <a:srgbClr val="A4A3A4"/>
          </p15:clr>
        </p15:guide>
        <p15:guide id="4" orient="horz" pos="576">
          <p15:clr>
            <a:srgbClr val="A4A3A4"/>
          </p15:clr>
        </p15:guide>
        <p15:guide id="5" orient="horz" pos="20160">
          <p15:clr>
            <a:srgbClr val="A4A3A4"/>
          </p15:clr>
        </p15:guide>
        <p15:guide id="6" pos="576">
          <p15:clr>
            <a:srgbClr val="A4A3A4"/>
          </p15:clr>
        </p15:guide>
        <p15:guide id="7" pos="8208">
          <p15:clr>
            <a:srgbClr val="A4A3A4"/>
          </p15:clr>
        </p15:guide>
        <p15:guide id="8" pos="27072">
          <p15:clr>
            <a:srgbClr val="A4A3A4"/>
          </p15:clr>
        </p15:guide>
        <p15:guide id="9" pos="19584">
          <p15:clr>
            <a:srgbClr val="A4A3A4"/>
          </p15:clr>
        </p15:guide>
        <p15:guide id="10" pos="9072">
          <p15:clr>
            <a:srgbClr val="A4A3A4"/>
          </p15:clr>
        </p15:guide>
        <p15:guide id="11" pos="187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32787"/>
    <p:restoredTop sz="90929"/>
  </p:normalViewPr>
  <p:slideViewPr>
    <p:cSldViewPr>
      <p:cViewPr>
        <p:scale>
          <a:sx n="20" d="100"/>
          <a:sy n="20" d="100"/>
        </p:scale>
        <p:origin x="2256" y="462"/>
      </p:cViewPr>
      <p:guideLst>
        <p:guide orient="horz" pos="10368"/>
        <p:guide orient="horz" pos="-1152"/>
        <p:guide orient="horz" pos="21888"/>
        <p:guide orient="horz" pos="576"/>
        <p:guide orient="horz" pos="20160"/>
        <p:guide pos="576"/>
        <p:guide pos="8208"/>
        <p:guide pos="27072"/>
        <p:guide pos="19584"/>
        <p:guide pos="9072"/>
        <p:guide pos="187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E9863-B9BF-441D-8CC3-254AE253D7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0" y="5387975"/>
            <a:ext cx="32918400" cy="11460163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60632E-2D41-40AD-A5BE-1CFDC8DC41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0" y="17289463"/>
            <a:ext cx="32918400" cy="79486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01814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05949-E6A6-4E61-837B-B51B58BE3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838" y="1752600"/>
            <a:ext cx="37855525" cy="63627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A3DC3F-DE29-4F30-B911-BD1FEF390A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7838" y="8763000"/>
            <a:ext cx="37855525" cy="208867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516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B06866-1441-488D-BF77-6146F893A6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1410275" y="1752600"/>
            <a:ext cx="9463088" cy="278971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FD734A-BA47-4B4D-B18B-0AC2718D3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7838" y="1752600"/>
            <a:ext cx="28240037" cy="278971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254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E22DB-A9D0-4EBC-A4DB-889DDE697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838" y="1752600"/>
            <a:ext cx="37855525" cy="63627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963DF-CEAB-4F3B-B023-13C7CDC4B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7838" y="8763000"/>
            <a:ext cx="37855525" cy="208867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9441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9A279-FCE8-46D4-AE91-DFC565543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4025" y="8207375"/>
            <a:ext cx="37857113" cy="1369218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F791FA-07CF-4019-B41E-7DD6E55D4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94025" y="22029738"/>
            <a:ext cx="37857113" cy="7200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5097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C6CB8-467F-4FB2-AEBB-D4CA99F44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838" y="1752600"/>
            <a:ext cx="37855525" cy="63627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B33A1-80D9-409E-A3FE-D1EABF294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7838" y="8763000"/>
            <a:ext cx="18851562" cy="208867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84F06F-EBCF-4274-BF4E-6D156E7EE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021800" y="8763000"/>
            <a:ext cx="18851563" cy="208867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5789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C3170-A98E-46CB-9C02-80E829E5B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2600" y="1752600"/>
            <a:ext cx="37857113" cy="63627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6DC68E-37E4-4C1B-92B4-FB74D6795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2600" y="8069263"/>
            <a:ext cx="18568988" cy="39544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7C8FE6-62CE-490B-832B-2577CE29A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22600" y="12023725"/>
            <a:ext cx="18568988" cy="17686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8E750D-EE9E-49C4-98F2-E3FA18362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2220238" y="8069263"/>
            <a:ext cx="18659475" cy="39544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24A3B-00F2-48E0-BFFC-073E990241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2220238" y="12023725"/>
            <a:ext cx="18659475" cy="17686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1342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2D47F-1588-43A3-AAF5-6EEE31595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838" y="1752600"/>
            <a:ext cx="37855525" cy="63627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7925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1558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0BC4F-FF41-44B9-9C35-B296F6B5D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2600" y="2193925"/>
            <a:ext cx="14157325" cy="7681913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40538-C3A5-4F31-97C5-FEF70940C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9475" y="4740275"/>
            <a:ext cx="22220238" cy="233934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220D6F-0E27-4AD9-9BE5-5F99B4AA6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2600" y="9875838"/>
            <a:ext cx="14157325" cy="182959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9360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721ED-19FD-4A4D-A89E-CC22C3A4A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2600" y="2193925"/>
            <a:ext cx="14157325" cy="7681913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B94502-3CAA-4074-A8BA-FC2DCA06FC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8659475" y="4740275"/>
            <a:ext cx="22220238" cy="23393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5B5AFF-D7BE-42E7-B291-EF2967605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2600" y="9875838"/>
            <a:ext cx="14157325" cy="182959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8700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9438" rtl="0" eaLnBrk="0" fontAlgn="base" hangingPunct="0">
        <a:spcBef>
          <a:spcPct val="0"/>
        </a:spcBef>
        <a:spcAft>
          <a:spcPct val="0"/>
        </a:spcAft>
        <a:defRPr sz="211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389438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2"/>
          </a:solidFill>
          <a:latin typeface="Arial" panose="020B0604020202020204" pitchFamily="34" charset="0"/>
          <a:ea typeface="ヒラギノ角ゴ Pro W3" charset="-128"/>
        </a:defRPr>
      </a:lvl2pPr>
      <a:lvl3pPr algn="ctr" defTabSz="4389438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2"/>
          </a:solidFill>
          <a:latin typeface="Arial" panose="020B0604020202020204" pitchFamily="34" charset="0"/>
          <a:ea typeface="ヒラギノ角ゴ Pro W3" charset="-128"/>
        </a:defRPr>
      </a:lvl3pPr>
      <a:lvl4pPr algn="ctr" defTabSz="4389438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2"/>
          </a:solidFill>
          <a:latin typeface="Arial" panose="020B0604020202020204" pitchFamily="34" charset="0"/>
          <a:ea typeface="ヒラギノ角ゴ Pro W3" charset="-128"/>
        </a:defRPr>
      </a:lvl4pPr>
      <a:lvl5pPr algn="ctr" defTabSz="4389438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2"/>
          </a:solidFill>
          <a:latin typeface="Arial" panose="020B0604020202020204" pitchFamily="34" charset="0"/>
          <a:ea typeface="ヒラギノ角ゴ Pro W3" charset="-128"/>
        </a:defRPr>
      </a:lvl5pPr>
      <a:lvl6pPr marL="457200" algn="ctr" defTabSz="4389438" rtl="0" fontAlgn="base">
        <a:spcBef>
          <a:spcPct val="0"/>
        </a:spcBef>
        <a:spcAft>
          <a:spcPct val="0"/>
        </a:spcAft>
        <a:defRPr sz="21100">
          <a:solidFill>
            <a:schemeClr val="tx2"/>
          </a:solidFill>
          <a:latin typeface="Arial" panose="020B0604020202020204" pitchFamily="34" charset="0"/>
          <a:ea typeface="ヒラギノ角ゴ Pro W3" charset="-128"/>
        </a:defRPr>
      </a:lvl6pPr>
      <a:lvl7pPr marL="914400" algn="ctr" defTabSz="4389438" rtl="0" fontAlgn="base">
        <a:spcBef>
          <a:spcPct val="0"/>
        </a:spcBef>
        <a:spcAft>
          <a:spcPct val="0"/>
        </a:spcAft>
        <a:defRPr sz="21100">
          <a:solidFill>
            <a:schemeClr val="tx2"/>
          </a:solidFill>
          <a:latin typeface="Arial" panose="020B0604020202020204" pitchFamily="34" charset="0"/>
          <a:ea typeface="ヒラギノ角ゴ Pro W3" charset="-128"/>
        </a:defRPr>
      </a:lvl7pPr>
      <a:lvl8pPr marL="1371600" algn="ctr" defTabSz="4389438" rtl="0" fontAlgn="base">
        <a:spcBef>
          <a:spcPct val="0"/>
        </a:spcBef>
        <a:spcAft>
          <a:spcPct val="0"/>
        </a:spcAft>
        <a:defRPr sz="21100">
          <a:solidFill>
            <a:schemeClr val="tx2"/>
          </a:solidFill>
          <a:latin typeface="Arial" panose="020B0604020202020204" pitchFamily="34" charset="0"/>
          <a:ea typeface="ヒラギノ角ゴ Pro W3" charset="-128"/>
        </a:defRPr>
      </a:lvl8pPr>
      <a:lvl9pPr marL="1828800" algn="ctr" defTabSz="4389438" rtl="0" fontAlgn="base">
        <a:spcBef>
          <a:spcPct val="0"/>
        </a:spcBef>
        <a:spcAft>
          <a:spcPct val="0"/>
        </a:spcAft>
        <a:defRPr sz="21100">
          <a:solidFill>
            <a:schemeClr val="tx2"/>
          </a:solidFill>
          <a:latin typeface="Arial" panose="020B0604020202020204" pitchFamily="34" charset="0"/>
          <a:ea typeface="ヒラギノ角ゴ Pro W3" charset="-128"/>
        </a:defRPr>
      </a:lvl9pPr>
    </p:titleStyle>
    <p:bodyStyle>
      <a:lvl1pPr marL="1646238" indent="-1646238" algn="l" defTabSz="4389438" rtl="0" eaLnBrk="0" fontAlgn="base" hangingPunct="0">
        <a:spcBef>
          <a:spcPct val="20000"/>
        </a:spcBef>
        <a:spcAft>
          <a:spcPct val="0"/>
        </a:spcAft>
        <a:buChar char="•"/>
        <a:defRPr sz="15300" kern="1200">
          <a:solidFill>
            <a:schemeClr val="tx1"/>
          </a:solidFill>
          <a:latin typeface="+mn-lt"/>
          <a:ea typeface="+mn-ea"/>
          <a:cs typeface="+mn-cs"/>
        </a:defRPr>
      </a:lvl1pPr>
      <a:lvl2pPr marL="3565525" indent="-1370013" algn="l" defTabSz="4389438" rtl="0" eaLnBrk="0" fontAlgn="base" hangingPunct="0">
        <a:spcBef>
          <a:spcPct val="20000"/>
        </a:spcBef>
        <a:spcAft>
          <a:spcPct val="0"/>
        </a:spcAft>
        <a:buChar char="–"/>
        <a:defRPr sz="135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6963" algn="l" defTabSz="4389438" rtl="0" eaLnBrk="0" fontAlgn="base" hangingPunct="0">
        <a:spcBef>
          <a:spcPct val="20000"/>
        </a:spcBef>
        <a:spcAft>
          <a:spcPct val="0"/>
        </a:spcAft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325" indent="-1096963" algn="l" defTabSz="4389438" rtl="0" eaLnBrk="0" fontAlgn="base" hangingPunct="0">
        <a:spcBef>
          <a:spcPct val="20000"/>
        </a:spcBef>
        <a:spcAft>
          <a:spcPct val="0"/>
        </a:spcAft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838" indent="-1098550" algn="l" defTabSz="4389438" rtl="0" eaLnBrk="0" fontAlgn="base" hangingPunct="0">
        <a:spcBef>
          <a:spcPct val="20000"/>
        </a:spcBef>
        <a:spcAft>
          <a:spcPct val="0"/>
        </a:spcAft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6">
            <a:extLst>
              <a:ext uri="{FF2B5EF4-FFF2-40B4-BE49-F238E27FC236}">
                <a16:creationId xmlns:a16="http://schemas.microsoft.com/office/drawing/2014/main" id="{36FD2A80-0858-4506-A975-843253CD8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914400"/>
            <a:ext cx="42062400" cy="3395663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9pPr>
          </a:lstStyle>
          <a:p>
            <a:endParaRPr lang="en-US" altLang="en-US"/>
          </a:p>
        </p:txBody>
      </p:sp>
      <p:sp>
        <p:nvSpPr>
          <p:cNvPr id="1027" name="Text Box 5">
            <a:extLst>
              <a:ext uri="{FF2B5EF4-FFF2-40B4-BE49-F238E27FC236}">
                <a16:creationId xmlns:a16="http://schemas.microsoft.com/office/drawing/2014/main" id="{D53592F6-CB9E-4BCD-A19C-2EE5A5CD94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8775" y="1284288"/>
            <a:ext cx="30473650" cy="100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78373" tIns="39187" rIns="78373" bIns="39187">
            <a:spAutoFit/>
          </a:bodyPr>
          <a:lstStyle>
            <a:lvl1pPr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1pPr>
            <a:lvl2pPr marL="742950" indent="-285750"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2pPr>
            <a:lvl3pPr marL="1143000" indent="-228600"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3pPr>
            <a:lvl4pPr marL="1600200" indent="-228600"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4pPr>
            <a:lvl5pPr marL="2057400" indent="-228600"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5pPr>
            <a:lvl6pPr marL="25146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6pPr>
            <a:lvl7pPr marL="29718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7pPr>
            <a:lvl8pPr marL="34290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8pPr>
            <a:lvl9pPr marL="38862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9pPr>
          </a:lstStyle>
          <a:p>
            <a:r>
              <a:rPr lang="en-US" altLang="en-US" sz="6000" b="1">
                <a:latin typeface="Arial Nova Light" panose="020B0304020202020204" pitchFamily="34" charset="0"/>
              </a:rPr>
              <a:t>Landscape Patterns Drive Variability In Water Chemistry Across Sub-tropical Urban Streams</a:t>
            </a:r>
          </a:p>
        </p:txBody>
      </p:sp>
      <p:sp>
        <p:nvSpPr>
          <p:cNvPr id="1029" name="Text Box 11">
            <a:extLst>
              <a:ext uri="{FF2B5EF4-FFF2-40B4-BE49-F238E27FC236}">
                <a16:creationId xmlns:a16="http://schemas.microsoft.com/office/drawing/2014/main" id="{5CBF4CC9-FD81-48EA-BB7E-CA6E241167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85425" y="2514600"/>
            <a:ext cx="23120350" cy="172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78373" tIns="39187" rIns="78373" bIns="39187">
            <a:spAutoFit/>
          </a:bodyPr>
          <a:lstStyle>
            <a:lvl1pPr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1pPr>
            <a:lvl2pPr marL="742950" indent="-285750"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2pPr>
            <a:lvl3pPr marL="1143000" indent="-228600"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3pPr>
            <a:lvl4pPr marL="1600200" indent="-228600"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4pPr>
            <a:lvl5pPr marL="2057400" indent="-228600" defTabSz="784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5pPr>
            <a:lvl6pPr marL="25146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6pPr>
            <a:lvl7pPr marL="29718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7pPr>
            <a:lvl8pPr marL="34290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8pPr>
            <a:lvl9pPr marL="3886200" indent="-228600" defTabSz="784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4800" b="1" dirty="0">
                <a:latin typeface="Arial Nova Light" panose="020B0304020202020204" pitchFamily="34" charset="0"/>
              </a:rPr>
              <a:t>Emily Taylor and Alexander J. Reisinger</a:t>
            </a:r>
          </a:p>
          <a:p>
            <a:pPr algn="ctr">
              <a:spcBef>
                <a:spcPts val="1600"/>
              </a:spcBef>
            </a:pPr>
            <a:r>
              <a:rPr lang="en-US" altLang="en-US" sz="4400" dirty="0">
                <a:latin typeface="Arial Nova Light" panose="020B0304020202020204" pitchFamily="34" charset="0"/>
              </a:rPr>
              <a:t>Soil and Water Sciences Department, University of Florida</a:t>
            </a:r>
          </a:p>
        </p:txBody>
      </p:sp>
      <p:pic>
        <p:nvPicPr>
          <p:cNvPr id="1043" name="Picture 2">
            <a:extLst>
              <a:ext uri="{FF2B5EF4-FFF2-40B4-BE49-F238E27FC236}">
                <a16:creationId xmlns:a16="http://schemas.microsoft.com/office/drawing/2014/main" id="{F30C299C-3E9E-4DFC-939C-B5084E81C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269" y="1934541"/>
            <a:ext cx="4592638" cy="152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4" name="Picture 4">
            <a:extLst>
              <a:ext uri="{FF2B5EF4-FFF2-40B4-BE49-F238E27FC236}">
                <a16:creationId xmlns:a16="http://schemas.microsoft.com/office/drawing/2014/main" id="{A4367F98-738F-428D-96B4-98B272846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8262" y="1225405"/>
            <a:ext cx="2997253" cy="172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52" name="Picture 21">
            <a:extLst>
              <a:ext uri="{FF2B5EF4-FFF2-40B4-BE49-F238E27FC236}">
                <a16:creationId xmlns:a16="http://schemas.microsoft.com/office/drawing/2014/main" id="{69D61705-F7CA-44F7-B9E5-FA3DDF0F76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303749" y="5155892"/>
            <a:ext cx="13468285" cy="10407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53" name="Picture 23">
            <a:extLst>
              <a:ext uri="{FF2B5EF4-FFF2-40B4-BE49-F238E27FC236}">
                <a16:creationId xmlns:a16="http://schemas.microsoft.com/office/drawing/2014/main" id="{DE41FDE2-D85F-4105-87A4-F957E4E26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346726" y="5183966"/>
            <a:ext cx="13468282" cy="10407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A167FD3-87D6-4DA3-A6D6-9499D4586AA2}"/>
              </a:ext>
            </a:extLst>
          </p:cNvPr>
          <p:cNvGrpSpPr/>
          <p:nvPr/>
        </p:nvGrpSpPr>
        <p:grpSpPr>
          <a:xfrm>
            <a:off x="16081270" y="19205405"/>
            <a:ext cx="12725400" cy="11450599"/>
            <a:chOff x="14493773" y="26066749"/>
            <a:chExt cx="6828042" cy="6663321"/>
          </a:xfrm>
        </p:grpSpPr>
        <p:pic>
          <p:nvPicPr>
            <p:cNvPr id="1050" name="Picture 17">
              <a:extLst>
                <a:ext uri="{FF2B5EF4-FFF2-40B4-BE49-F238E27FC236}">
                  <a16:creationId xmlns:a16="http://schemas.microsoft.com/office/drawing/2014/main" id="{D3FB6378-9FB2-4AE3-BD96-B853AC130E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4493773" y="26066749"/>
              <a:ext cx="6828042" cy="6181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Arrow: Up 50">
              <a:extLst>
                <a:ext uri="{FF2B5EF4-FFF2-40B4-BE49-F238E27FC236}">
                  <a16:creationId xmlns:a16="http://schemas.microsoft.com/office/drawing/2014/main" id="{4A8149C1-912D-46D0-B74B-8DD084FBCBAA}"/>
                </a:ext>
              </a:extLst>
            </p:cNvPr>
            <p:cNvSpPr/>
            <p:nvPr/>
          </p:nvSpPr>
          <p:spPr bwMode="auto">
            <a:xfrm rot="5400000">
              <a:off x="17845551" y="29315821"/>
              <a:ext cx="522732" cy="6305766"/>
            </a:xfrm>
            <a:prstGeom prst="upArrow">
              <a:avLst/>
            </a:prstGeom>
            <a:gradFill flip="none" rotWithShape="1">
              <a:gsLst>
                <a:gs pos="90259">
                  <a:srgbClr val="00B050"/>
                </a:gs>
                <a:gs pos="0">
                  <a:srgbClr val="FF0000"/>
                </a:gs>
                <a:gs pos="100000">
                  <a:srgbClr val="00B050"/>
                </a:gs>
              </a:gsLst>
              <a:lin ang="540000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ヒラギノ角ゴ Pro W3" charset="-128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309764-C2F2-4F9D-A823-A38AB9C36691}"/>
                </a:ext>
              </a:extLst>
            </p:cNvPr>
            <p:cNvSpPr txBox="1"/>
            <p:nvPr/>
          </p:nvSpPr>
          <p:spPr>
            <a:xfrm>
              <a:off x="14954034" y="32348840"/>
              <a:ext cx="100970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NATURAL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99C43B-0280-4BA8-A1AD-6FF3AF818E47}"/>
                </a:ext>
              </a:extLst>
            </p:cNvPr>
            <p:cNvSpPr txBox="1"/>
            <p:nvPr/>
          </p:nvSpPr>
          <p:spPr>
            <a:xfrm>
              <a:off x="19907912" y="32348840"/>
              <a:ext cx="12843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DEVELOPED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180C9D6-AFF5-4046-83BE-5BD0B79133DB}"/>
                </a:ext>
              </a:extLst>
            </p:cNvPr>
            <p:cNvSpPr txBox="1"/>
            <p:nvPr/>
          </p:nvSpPr>
          <p:spPr>
            <a:xfrm>
              <a:off x="17640157" y="32346128"/>
              <a:ext cx="1284326" cy="28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RESIDENTIAL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A6C759D-9933-43FE-B2DA-C1E840B524F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46"/>
          <a:stretch/>
        </p:blipFill>
        <p:spPr>
          <a:xfrm>
            <a:off x="4330823" y="5167924"/>
            <a:ext cx="6054602" cy="65756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B0A6AE-B7A8-424E-B97F-3DA2166706F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9" t="16227" r="22290" b="12501"/>
          <a:stretch/>
        </p:blipFill>
        <p:spPr>
          <a:xfrm>
            <a:off x="2266801" y="12486474"/>
            <a:ext cx="10322357" cy="713894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476966D-47E7-458F-A917-73F17B4C18B1}"/>
              </a:ext>
            </a:extLst>
          </p:cNvPr>
          <p:cNvGrpSpPr/>
          <p:nvPr/>
        </p:nvGrpSpPr>
        <p:grpSpPr>
          <a:xfrm>
            <a:off x="1152048" y="19951421"/>
            <a:ext cx="13148691" cy="10407307"/>
            <a:chOff x="12503263" y="15810926"/>
            <a:chExt cx="7937793" cy="7644827"/>
          </a:xfrm>
        </p:grpSpPr>
        <p:pic>
          <p:nvPicPr>
            <p:cNvPr id="1049" name="Picture 15">
              <a:extLst>
                <a:ext uri="{FF2B5EF4-FFF2-40B4-BE49-F238E27FC236}">
                  <a16:creationId xmlns:a16="http://schemas.microsoft.com/office/drawing/2014/main" id="{33588E5E-0A5D-4E9D-B9E2-90B1E7ECBA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2503263" y="15810926"/>
              <a:ext cx="7937793" cy="7315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" name="Arrow: Up 57">
              <a:extLst>
                <a:ext uri="{FF2B5EF4-FFF2-40B4-BE49-F238E27FC236}">
                  <a16:creationId xmlns:a16="http://schemas.microsoft.com/office/drawing/2014/main" id="{F1976FF4-0082-427A-8667-687690EB2941}"/>
                </a:ext>
              </a:extLst>
            </p:cNvPr>
            <p:cNvSpPr/>
            <p:nvPr/>
          </p:nvSpPr>
          <p:spPr bwMode="auto">
            <a:xfrm rot="5400000">
              <a:off x="16616389" y="20869743"/>
              <a:ext cx="447621" cy="4724400"/>
            </a:xfrm>
            <a:prstGeom prst="upArrow">
              <a:avLst/>
            </a:prstGeom>
            <a:gradFill flip="none" rotWithShape="1">
              <a:gsLst>
                <a:gs pos="90259">
                  <a:srgbClr val="00B050"/>
                </a:gs>
                <a:gs pos="0">
                  <a:srgbClr val="FF0000"/>
                </a:gs>
                <a:gs pos="100000">
                  <a:srgbClr val="00B050"/>
                </a:gs>
              </a:gsLst>
              <a:lin ang="540000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ヒラギノ角ゴ Pro W3" charset="-128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174958D-7714-4A91-8122-C368460AAEE6}"/>
                </a:ext>
              </a:extLst>
            </p:cNvPr>
            <p:cNvSpPr txBox="1"/>
            <p:nvPr/>
          </p:nvSpPr>
          <p:spPr>
            <a:xfrm>
              <a:off x="14468473" y="23088600"/>
              <a:ext cx="9239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NATURAL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19F9129-41AE-4457-ABBE-CC4FF54669B8}"/>
                </a:ext>
              </a:extLst>
            </p:cNvPr>
            <p:cNvSpPr txBox="1"/>
            <p:nvPr/>
          </p:nvSpPr>
          <p:spPr>
            <a:xfrm>
              <a:off x="16292009" y="23097551"/>
              <a:ext cx="14619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RESIDENTIAL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39F8B46-5DE1-420E-824B-6F683B962A26}"/>
                </a:ext>
              </a:extLst>
            </p:cNvPr>
            <p:cNvSpPr txBox="1"/>
            <p:nvPr/>
          </p:nvSpPr>
          <p:spPr>
            <a:xfrm>
              <a:off x="17925974" y="23102700"/>
              <a:ext cx="11240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DEVELOPED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28E32987-BE4E-4DC8-995E-9BF47E2EEC7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1374" y="1608102"/>
            <a:ext cx="2743200" cy="27432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D402214-A731-4AE5-8DEF-A32FD5D4E3B6}"/>
              </a:ext>
            </a:extLst>
          </p:cNvPr>
          <p:cNvCxnSpPr>
            <a:cxnSpLocks/>
          </p:cNvCxnSpPr>
          <p:nvPr/>
        </p:nvCxnSpPr>
        <p:spPr bwMode="auto">
          <a:xfrm>
            <a:off x="17297400" y="10532691"/>
            <a:ext cx="18740491" cy="275837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A7791B6-C57D-4F4D-8304-8A0BE9AF3387}"/>
              </a:ext>
            </a:extLst>
          </p:cNvPr>
          <p:cNvCxnSpPr>
            <a:cxnSpLocks/>
          </p:cNvCxnSpPr>
          <p:nvPr/>
        </p:nvCxnSpPr>
        <p:spPr bwMode="auto">
          <a:xfrm>
            <a:off x="18364200" y="10532691"/>
            <a:ext cx="21034062" cy="275837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60CAF7DA-5747-479C-AFD8-6407EE5EC2F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9640" y="18773554"/>
            <a:ext cx="11752036" cy="122291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ヒラギノ角ゴ Pro W3"/>
        <a:cs typeface=""/>
      </a:majorFont>
      <a:minorFont>
        <a:latin typeface="Arial"/>
        <a:ea typeface="ヒラギノ角ゴ Pro W3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ヒラギノ角ゴ Pro W3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ヒラギノ角ゴ Pro W3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33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Arial Nova Light</vt:lpstr>
      <vt:lpstr>Blank Presentation</vt:lpstr>
      <vt:lpstr>PowerPoint Presentation</vt:lpstr>
    </vt:vector>
  </TitlesOfParts>
  <Company>San Diego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Melodie Tune</dc:creator>
  <cp:lastModifiedBy>Taylor,Emily A</cp:lastModifiedBy>
  <cp:revision>49</cp:revision>
  <dcterms:created xsi:type="dcterms:W3CDTF">2005-07-11T22:37:37Z</dcterms:created>
  <dcterms:modified xsi:type="dcterms:W3CDTF">2019-03-18T13:11:07Z</dcterms:modified>
</cp:coreProperties>
</file>

<file path=docProps/thumbnail.jpeg>
</file>